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4DEA-8EBF-4D5A-A203-329EF22524F8}" type="datetimeFigureOut">
              <a:rPr lang="es-MX" smtClean="0"/>
              <a:t>25/06/2011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DE9C-9413-4DF6-980D-345DEDD2AF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240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4DEA-8EBF-4D5A-A203-329EF22524F8}" type="datetimeFigureOut">
              <a:rPr lang="es-MX" smtClean="0"/>
              <a:t>25/06/2011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8DE9C-9413-4DF6-980D-345DEDD2AF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136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2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8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0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5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455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Vargas</dc:creator>
  <cp:lastModifiedBy>Roberto Vargas</cp:lastModifiedBy>
  <cp:revision>2</cp:revision>
  <dcterms:created xsi:type="dcterms:W3CDTF">2011-06-25T21:56:06Z</dcterms:created>
  <dcterms:modified xsi:type="dcterms:W3CDTF">2011-06-25T21:56:53Z</dcterms:modified>
</cp:coreProperties>
</file>